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7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CDD7-024B-47CB-8AB6-2FD3A26A2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7E167-006B-453B-9562-CBAC0B4DC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DE891-B7E4-48E9-B85F-BDEB5399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FEC6-6168-47E5-8B27-BE7F3C23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9CDE4-2683-4DC0-9C1E-8C16FF16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3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D112-5410-45E0-8CF0-28F30565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69249-25DC-4CC7-85F7-1160DB968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088DF-26C3-4D19-82C1-44AE17AB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4D764-5351-49D5-8614-3A891AB64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93F81-3106-422F-832A-6313558C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450A8F-2BB0-4B6F-A54F-23D764CF2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D0637-3ED0-4477-ABDB-6346E07DB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3E46-C153-4406-B05E-AB9A8C01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8F1C4-C862-4743-B2E4-43A9FE37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75759-811E-485D-8CBB-7FE32789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5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8921-143C-414E-BE12-289BC395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FFC1B-6AED-4D66-94D0-BAFDC0661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C64ED-A96F-4FA0-B519-BA793717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B7BE0-C2F3-4F23-87FA-885B25CE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95B5E-F2A8-400B-A566-6FDA5A79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85E7-3659-48C4-B4F2-85BD5402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19025-77D4-47B6-97F2-EEFB2A382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8446F-134D-4DF3-A8CF-DA689147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0784E-184B-463E-B62D-096A35F7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7555F-2FF8-4F6F-9995-2B2C5AD7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0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C785-30E9-45CD-B84E-99B15D6C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47CE1-AB49-4AF9-B884-AA2D7FE86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E9F6-352F-4BCC-908A-9B55689D1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4F306-A0B3-4BA8-B5E2-39A80921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B469B-5238-4DAB-92E9-83EEDADF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8C722-DF1B-4683-8CFD-0FCA897C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BFB8-0FB1-446D-B199-CD72D5F8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6FA96-CF81-4C95-8F78-FB56C0E26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54ECA-61DA-45FB-A4D1-0DCE911A0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E3A2A-F9BC-4C82-A21E-F4F7BD2BD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3255F-26D9-4D67-9178-D71A4BEF7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B6C35-B4F9-4417-909B-0DBA6FE2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E5108-49A6-4DA7-9837-26715B45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650F4-73C5-45D2-8CAD-A47D6AA1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2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EFB4-98A9-4398-9100-4D6E56C2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D00F0-065B-43FA-B62C-30FE5BF1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36F21-5D3E-4AD2-BF70-A812D77B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72519-740F-40D7-8D53-35FE2678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9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532C01-EFF7-4BB1-93C4-5AD73623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DFEAC-9126-4746-8558-6DD183A1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61E59-098E-446D-919F-F4754D21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472DB-FB9A-4F0D-AD43-FD51E2D50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6E010-4550-4343-AC88-C349C84F6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1F3F2-77BE-4F84-8746-6E9F74584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BA606-5E93-4512-AEDF-03B083AF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D4ED4-7E7D-40D1-BC4A-7F8F6F35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8814E-B1AB-480E-8A33-257C72E2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6386-F579-48C8-854E-9E53A16C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0EDAB-F5A0-44B5-BB62-8D8A59A15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AAAC7-A2DC-449D-849F-64F30E363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98F42-27AE-4297-B059-10E1F0E2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A1F7F-4AB7-4FCD-89A9-07648471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152E8-4040-42E7-A71F-BA08C333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0294E-6531-47C6-BC76-51D6C97B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C32B-67EB-4D93-9D06-B95833851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074F8-F0E2-40D7-8E2E-135CFD803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4FA8-B9F3-4412-874F-CBCC401ED2A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5831-4075-41B2-9BA7-8B88883AE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DA501-3D6A-4CFA-8898-E0F8F1B16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09C04-4745-4557-A4BC-903DE3DB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0B9750-1D0B-4832-A18E-7E95277983CF}"/>
              </a:ext>
            </a:extLst>
          </p:cNvPr>
          <p:cNvSpPr txBox="1"/>
          <p:nvPr/>
        </p:nvSpPr>
        <p:spPr>
          <a:xfrm>
            <a:off x="961292" y="961292"/>
            <a:ext cx="1678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C6 – LOGOS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2A9756-BE0C-485D-8AAB-47C7DD3BF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25576"/>
              </p:ext>
            </p:extLst>
          </p:nvPr>
        </p:nvGraphicFramePr>
        <p:xfrm>
          <a:off x="1375508" y="1653604"/>
          <a:ext cx="8128000" cy="25908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80123">
                  <a:extLst>
                    <a:ext uri="{9D8B030D-6E8A-4147-A177-3AD203B41FA5}">
                      <a16:colId xmlns:a16="http://schemas.microsoft.com/office/drawing/2014/main" val="547094706"/>
                    </a:ext>
                  </a:extLst>
                </a:gridCol>
                <a:gridCol w="6947877">
                  <a:extLst>
                    <a:ext uri="{9D8B030D-6E8A-4147-A177-3AD203B41FA5}">
                      <a16:colId xmlns:a16="http://schemas.microsoft.com/office/drawing/2014/main" val="36353079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LOGOS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301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C6-LSAMP;  NSF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53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AHC, Cabrillo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86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Cuesta, MPC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338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Moorpark, Oxnard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07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SBCC, Ventura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21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UCSB, Cal Poly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10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14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2734DD-2CBB-46EC-9E32-21E257E7D6A4}"/>
              </a:ext>
            </a:extLst>
          </p:cNvPr>
          <p:cNvGrpSpPr/>
          <p:nvPr/>
        </p:nvGrpSpPr>
        <p:grpSpPr>
          <a:xfrm>
            <a:off x="0" y="-1588"/>
            <a:ext cx="6994525" cy="2185988"/>
            <a:chOff x="0" y="-1588"/>
            <a:chExt cx="6994525" cy="2185988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4CADFEA8-63B7-4105-8B52-3B1CACB9EEEC}"/>
                </a:ext>
              </a:extLst>
            </p:cNvPr>
            <p:cNvSpPr/>
            <p:nvPr/>
          </p:nvSpPr>
          <p:spPr>
            <a:xfrm>
              <a:off x="443345" y="440242"/>
              <a:ext cx="1376219" cy="1283855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6-LSAMP-logo- simple text">
              <a:extLst>
                <a:ext uri="{FF2B5EF4-FFF2-40B4-BE49-F238E27FC236}">
                  <a16:creationId xmlns:a16="http://schemas.microsoft.com/office/drawing/2014/main" id="{BCFF3070-4B5C-42A5-B67F-596959410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8"/>
              <a:ext cx="6994525" cy="218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A68459-0432-41E5-B442-26D101271C6F}"/>
              </a:ext>
            </a:extLst>
          </p:cNvPr>
          <p:cNvGrpSpPr/>
          <p:nvPr/>
        </p:nvGrpSpPr>
        <p:grpSpPr>
          <a:xfrm>
            <a:off x="119296" y="2138867"/>
            <a:ext cx="6994525" cy="2185988"/>
            <a:chOff x="52388" y="2184400"/>
            <a:chExt cx="6994525" cy="2185988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4A26700E-EC8E-450B-B182-E5B9FDACE645}"/>
                </a:ext>
              </a:extLst>
            </p:cNvPr>
            <p:cNvSpPr/>
            <p:nvPr/>
          </p:nvSpPr>
          <p:spPr>
            <a:xfrm>
              <a:off x="443345" y="2599170"/>
              <a:ext cx="1376219" cy="1283855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C6-LSAMP-logo- full text">
              <a:extLst>
                <a:ext uri="{FF2B5EF4-FFF2-40B4-BE49-F238E27FC236}">
                  <a16:creationId xmlns:a16="http://schemas.microsoft.com/office/drawing/2014/main" id="{52B000BC-CCD7-4FFC-8770-95EF40704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2184400"/>
              <a:ext cx="6994525" cy="218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 descr="NSF Logo | NSF - National Science Foundation">
            <a:extLst>
              <a:ext uri="{FF2B5EF4-FFF2-40B4-BE49-F238E27FC236}">
                <a16:creationId xmlns:a16="http://schemas.microsoft.com/office/drawing/2014/main" id="{D3C4B048-B53C-4917-B8CC-7BD829A0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35" y="812800"/>
            <a:ext cx="27289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0CB804-C921-489D-9D5B-3AD5E732B67C}"/>
              </a:ext>
            </a:extLst>
          </p:cNvPr>
          <p:cNvGrpSpPr/>
          <p:nvPr/>
        </p:nvGrpSpPr>
        <p:grpSpPr>
          <a:xfrm>
            <a:off x="775855" y="4320886"/>
            <a:ext cx="3241675" cy="2185988"/>
            <a:chOff x="0" y="4397375"/>
            <a:chExt cx="3241675" cy="2185988"/>
          </a:xfrm>
        </p:grpSpPr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F9814EA1-7D7F-4065-A2A5-E3533306D2F0}"/>
                </a:ext>
              </a:extLst>
            </p:cNvPr>
            <p:cNvSpPr/>
            <p:nvPr/>
          </p:nvSpPr>
          <p:spPr>
            <a:xfrm>
              <a:off x="443345" y="4812145"/>
              <a:ext cx="1376219" cy="1283855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6-LSAMP-logo- simple text">
              <a:extLst>
                <a:ext uri="{FF2B5EF4-FFF2-40B4-BE49-F238E27FC236}">
                  <a16:creationId xmlns:a16="http://schemas.microsoft.com/office/drawing/2014/main" id="{CBC3CF6A-441F-44BA-976A-EB9BF99B0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62"/>
            <a:stretch>
              <a:fillRect/>
            </a:stretch>
          </p:blipFill>
          <p:spPr bwMode="auto">
            <a:xfrm>
              <a:off x="0" y="4397375"/>
              <a:ext cx="3241675" cy="218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986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abrillo Logo-Primary-CMYK">
            <a:extLst>
              <a:ext uri="{FF2B5EF4-FFF2-40B4-BE49-F238E27FC236}">
                <a16:creationId xmlns:a16="http://schemas.microsoft.com/office/drawing/2014/main" id="{4BCA196E-DE67-40D7-9726-2694080C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1" y="3520954"/>
            <a:ext cx="36274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D9FF18-E2CF-452F-8C35-2F9C47B75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6" y="976532"/>
            <a:ext cx="3695938" cy="1458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382C4-DF55-42F7-828B-45FEF41BB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804" y="976532"/>
            <a:ext cx="4466656" cy="13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SUMB Collaboration | Monterey Peninsula College">
            <a:extLst>
              <a:ext uri="{FF2B5EF4-FFF2-40B4-BE49-F238E27FC236}">
                <a16:creationId xmlns:a16="http://schemas.microsoft.com/office/drawing/2014/main" id="{057AFE50-E074-4D55-9029-9760EB9A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99" y="3981084"/>
            <a:ext cx="58293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TE Pathways and Sectors / Information and Communication Technology Sector  Information">
            <a:extLst>
              <a:ext uri="{FF2B5EF4-FFF2-40B4-BE49-F238E27FC236}">
                <a16:creationId xmlns:a16="http://schemas.microsoft.com/office/drawing/2014/main" id="{2567FDAB-DE95-47E0-A8C5-737C0DE1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11" y="4143008"/>
            <a:ext cx="409416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uestaCollege_logo_horz_fullcolor_blktxt">
            <a:extLst>
              <a:ext uri="{FF2B5EF4-FFF2-40B4-BE49-F238E27FC236}">
                <a16:creationId xmlns:a16="http://schemas.microsoft.com/office/drawing/2014/main" id="{2C109D59-A37E-498F-84F6-F8AE188D7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4" y="1365129"/>
            <a:ext cx="5200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uestaCollege_logo_vert_fullcolor_blktxt">
            <a:extLst>
              <a:ext uri="{FF2B5EF4-FFF2-40B4-BE49-F238E27FC236}">
                <a16:creationId xmlns:a16="http://schemas.microsoft.com/office/drawing/2014/main" id="{C5C7344C-4320-48CF-A677-D492EFF4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76" y="1201616"/>
            <a:ext cx="1958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73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ome | Oxnard College">
            <a:extLst>
              <a:ext uri="{FF2B5EF4-FFF2-40B4-BE49-F238E27FC236}">
                <a16:creationId xmlns:a16="http://schemas.microsoft.com/office/drawing/2014/main" id="{21D07516-397D-40C3-9F6B-5DCB51DE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81" y="3588529"/>
            <a:ext cx="4610100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NEWSROOM">
            <a:extLst>
              <a:ext uri="{FF2B5EF4-FFF2-40B4-BE49-F238E27FC236}">
                <a16:creationId xmlns:a16="http://schemas.microsoft.com/office/drawing/2014/main" id="{3C3DC1F8-9BE4-473C-93CA-87D9D7B6A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61" y="3538782"/>
            <a:ext cx="303053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ome | Moorpark College">
            <a:extLst>
              <a:ext uri="{FF2B5EF4-FFF2-40B4-BE49-F238E27FC236}">
                <a16:creationId xmlns:a16="http://schemas.microsoft.com/office/drawing/2014/main" id="{35C51308-FFDC-4152-82F0-D4F4488AF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47" y="287093"/>
            <a:ext cx="3152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1D0209-73BE-4C5A-8334-CAB7727D9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281" y="1004811"/>
            <a:ext cx="4982308" cy="1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8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ntura College Resources - Ventura College">
            <a:extLst>
              <a:ext uri="{FF2B5EF4-FFF2-40B4-BE49-F238E27FC236}">
                <a16:creationId xmlns:a16="http://schemas.microsoft.com/office/drawing/2014/main" id="{66E17D0E-7075-49F3-8182-83448325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33" y="3681046"/>
            <a:ext cx="4054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2D2BD-06E5-40B9-987E-3829F0E9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330" y="4097998"/>
            <a:ext cx="3355731" cy="1909295"/>
          </a:xfrm>
          <a:prstGeom prst="rect">
            <a:avLst/>
          </a:prstGeom>
        </p:spPr>
      </p:pic>
      <p:pic>
        <p:nvPicPr>
          <p:cNvPr id="7" name="Picture 5" descr="File:Santa Barbara City College.svg - Wikimedia Commons">
            <a:extLst>
              <a:ext uri="{FF2B5EF4-FFF2-40B4-BE49-F238E27FC236}">
                <a16:creationId xmlns:a16="http://schemas.microsoft.com/office/drawing/2014/main" id="{DB1DE45D-6EC9-42D3-A9AB-F4FAE64F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49" y="937846"/>
            <a:ext cx="25860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24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he vertical version of the Cal Poly logo">
            <a:extLst>
              <a:ext uri="{FF2B5EF4-FFF2-40B4-BE49-F238E27FC236}">
                <a16:creationId xmlns:a16="http://schemas.microsoft.com/office/drawing/2014/main" id="{5D12EA81-F339-4618-9199-D0C78AC0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8" y="3268907"/>
            <a:ext cx="4337051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University Brand - Logo">
            <a:extLst>
              <a:ext uri="{FF2B5EF4-FFF2-40B4-BE49-F238E27FC236}">
                <a16:creationId xmlns:a16="http://schemas.microsoft.com/office/drawing/2014/main" id="{45D77D5C-F57A-4695-933D-33C8AD7B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93" y="3259381"/>
            <a:ext cx="434022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ile:UC Santa Barbara logo.svg - Wikimedia Commons">
            <a:extLst>
              <a:ext uri="{FF2B5EF4-FFF2-40B4-BE49-F238E27FC236}">
                <a16:creationId xmlns:a16="http://schemas.microsoft.com/office/drawing/2014/main" id="{9B01612E-B405-4376-9CA0-6A63EF579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93" y="855784"/>
            <a:ext cx="4446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258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30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Dal Bello</dc:creator>
  <cp:lastModifiedBy>Dominic Dal Bello</cp:lastModifiedBy>
  <cp:revision>5</cp:revision>
  <dcterms:created xsi:type="dcterms:W3CDTF">2022-08-28T23:19:09Z</dcterms:created>
  <dcterms:modified xsi:type="dcterms:W3CDTF">2022-09-13T02:37:41Z</dcterms:modified>
</cp:coreProperties>
</file>